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1" r:id="rId5"/>
    <p:sldId id="267" r:id="rId6"/>
    <p:sldId id="268" r:id="rId7"/>
    <p:sldId id="270" r:id="rId8"/>
    <p:sldId id="269" r:id="rId9"/>
    <p:sldId id="274" r:id="rId10"/>
  </p:sldIdLst>
  <p:sldSz cx="10693400" cy="7561263"/>
  <p:notesSz cx="9144000" cy="6858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4"/>
  </p:normalViewPr>
  <p:slideViewPr>
    <p:cSldViewPr>
      <p:cViewPr>
        <p:scale>
          <a:sx n="100" d="100"/>
          <a:sy n="100" d="100"/>
        </p:scale>
        <p:origin x="-612" y="-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22E-5EEA-4821-B2C9-1AFF3A04DCA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8921-EE2C-48BA-80D6-CD91C0151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22E-5EEA-4821-B2C9-1AFF3A04DCA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8921-EE2C-48BA-80D6-CD91C0151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22E-5EEA-4821-B2C9-1AFF3A04DCA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8921-EE2C-48BA-80D6-CD91C0151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22E-5EEA-4821-B2C9-1AFF3A04DCA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8921-EE2C-48BA-80D6-CD91C0151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22E-5EEA-4821-B2C9-1AFF3A04DCA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8921-EE2C-48BA-80D6-CD91C0151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9226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81370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22E-5EEA-4821-B2C9-1AFF3A04DCA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8921-EE2C-48BA-80D6-CD91C0151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22E-5EEA-4821-B2C9-1AFF3A04DCA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8921-EE2C-48BA-80D6-CD91C0151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22E-5EEA-4821-B2C9-1AFF3A04DCA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8921-EE2C-48BA-80D6-CD91C0151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22E-5EEA-4821-B2C9-1AFF3A04DCA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8921-EE2C-48BA-80D6-CD91C0151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22E-5EEA-4821-B2C9-1AFF3A04DCA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8921-EE2C-48BA-80D6-CD91C0151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622E-5EEA-4821-B2C9-1AFF3A04DCA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8921-EE2C-48BA-80D6-CD91C0151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C622E-5EEA-4821-B2C9-1AFF3A04DCA2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88921-EE2C-48BA-80D6-CD91C0151E6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9" descr="C:\Users\Пользователь\Desktop\Люблю_тебя_Казахстан\Фон_ЛТК-4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694988" cy="7564438"/>
          </a:xfrm>
          <a:prstGeom prst="rect">
            <a:avLst/>
          </a:prstGeom>
          <a:noFill/>
        </p:spPr>
      </p:pic>
      <p:pic>
        <p:nvPicPr>
          <p:cNvPr id="8" name="Picture 9" descr="C:\Users\Пользователь\Desktop\Люблю_тебя_Казахстан\Фон_ЛТК-4.jpg"/>
          <p:cNvPicPr>
            <a:picLocks noChangeAspect="1" noChangeArrowheads="1"/>
          </p:cNvPicPr>
          <p:nvPr userDrawn="1"/>
        </p:nvPicPr>
        <p:blipFill>
          <a:blip r:embed="rId13"/>
          <a:srcRect t="47146"/>
          <a:stretch>
            <a:fillRect/>
          </a:stretch>
        </p:blipFill>
        <p:spPr bwMode="auto">
          <a:xfrm flipH="1" flipV="1">
            <a:off x="-1588" y="-3175"/>
            <a:ext cx="10694988" cy="39981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Люблю_тебя_Казахстан\Фон_ЛТ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6443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96139" y="2716542"/>
            <a:ext cx="828680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800" i="0" u="sng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1792" y="3671638"/>
            <a:ext cx="9215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17610" y="2124447"/>
            <a:ext cx="7715304" cy="322782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EF404D7-A13C-5442-9010-AAA21E2A2261}"/>
              </a:ext>
            </a:extLst>
          </p:cNvPr>
          <p:cNvSpPr/>
          <p:nvPr/>
        </p:nvSpPr>
        <p:spPr>
          <a:xfrm>
            <a:off x="1746300" y="2484487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Helvetica" pitchFamily="2" charset="0"/>
              </a:rPr>
              <a:t>ҚР ТӘУЕЛСІЗДІГІНІҢ 30 ЖЫЛДЫҒЫНА АРНАЛҒАН  </a:t>
            </a:r>
          </a:p>
          <a:p>
            <a:r>
              <a:rPr lang="ru-RU" sz="3600" dirty="0">
                <a:solidFill>
                  <a:schemeClr val="bg1"/>
                </a:solidFill>
                <a:latin typeface="Helvetica" pitchFamily="2" charset="0"/>
              </a:rPr>
              <a:t>«МЕН ҚАЗАҚСТАН МЕН         </a:t>
            </a:r>
          </a:p>
          <a:p>
            <a:r>
              <a:rPr lang="ru-RU" sz="3600" dirty="0">
                <a:solidFill>
                  <a:schemeClr val="bg1"/>
                </a:solidFill>
                <a:latin typeface="Helvetica" pitchFamily="2" charset="0"/>
              </a:rPr>
              <a:t>       ҚАЗАҚСТАНДЫҚТАРДЫ </a:t>
            </a:r>
          </a:p>
          <a:p>
            <a:r>
              <a:rPr lang="ru-RU" sz="3600" dirty="0">
                <a:solidFill>
                  <a:schemeClr val="bg1"/>
                </a:solidFill>
                <a:latin typeface="Helvetica" pitchFamily="2" charset="0"/>
              </a:rPr>
              <a:t>   </a:t>
            </a:r>
            <a:r>
              <a:rPr lang="ru-RU" sz="3600" dirty="0" smtClean="0">
                <a:solidFill>
                  <a:schemeClr val="bg1"/>
                </a:solidFill>
                <a:latin typeface="Helvetica" pitchFamily="2" charset="0"/>
              </a:rPr>
              <a:t>НЕ </a:t>
            </a:r>
            <a:r>
              <a:rPr lang="ru-RU" sz="3600" dirty="0">
                <a:solidFill>
                  <a:schemeClr val="bg1"/>
                </a:solidFill>
                <a:latin typeface="Helvetica" pitchFamily="2" charset="0"/>
              </a:rPr>
              <a:t>ҮШІН </a:t>
            </a:r>
            <a:r>
              <a:rPr lang="ru-RU" sz="3600">
                <a:solidFill>
                  <a:schemeClr val="bg1"/>
                </a:solidFill>
                <a:latin typeface="Helvetica" pitchFamily="2" charset="0"/>
              </a:rPr>
              <a:t>ЖАҚСЫ </a:t>
            </a:r>
            <a:r>
              <a:rPr lang="ru-RU" sz="3600">
                <a:solidFill>
                  <a:schemeClr val="bg1"/>
                </a:solidFill>
                <a:latin typeface="Helvetica" pitchFamily="2" charset="0"/>
              </a:rPr>
              <a:t>КӨРЕМІН»</a:t>
            </a:r>
            <a:r>
              <a:rPr lang="ru-RU" dirty="0">
                <a:solidFill>
                  <a:srgbClr val="333333"/>
                </a:solidFill>
                <a:latin typeface="Helvetica" pitchFamily="2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230" y="589354"/>
            <a:ext cx="964413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800" b="1" dirty="0">
                <a:latin typeface="Arial" pitchFamily="34" charset="0"/>
                <a:cs typeface="Arial" pitchFamily="34" charset="0"/>
              </a:rPr>
              <a:t>I.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КІРІСПЕ .</a:t>
            </a:r>
          </a:p>
          <a:p>
            <a:pPr lvl="0" algn="r"/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 err="1"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Республикасы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бұл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шілдесі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қазақстандықтарды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іріктейтін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Тәуелсіздігінің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жылдығына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жерлестерімді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өмірдегі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шынайы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оқиғаны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жазыңыз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оқиғаңыз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шабыт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қалдыратын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өнегелі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жазыңыз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жеріңіз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жазыңыз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тіршілігіңіз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жүріп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көршілеріңіз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сүріп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беріңіз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417610" y="1566053"/>
            <a:ext cx="1857388" cy="1886126"/>
            <a:chOff x="346040" y="1774783"/>
            <a:chExt cx="1857388" cy="1886126"/>
          </a:xfrm>
        </p:grpSpPr>
        <p:pic>
          <p:nvPicPr>
            <p:cNvPr id="2052" name="Picture 4" descr="Картинки по запросу family icon 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354" y="1774783"/>
              <a:ext cx="1428760" cy="1428761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346040" y="3137689"/>
              <a:ext cx="18573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Arial" pitchFamily="34" charset="0"/>
                  <a:cs typeface="Arial" pitchFamily="34" charset="0"/>
                </a:rPr>
                <a:t>18 000 000 </a:t>
              </a:r>
              <a:r>
                <a:rPr lang="ru-RU" sz="1400" dirty="0" err="1">
                  <a:latin typeface="Arial" pitchFamily="34" charset="0"/>
                  <a:cs typeface="Arial" pitchFamily="34" charset="0"/>
                </a:rPr>
                <a:t>астам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>
                  <a:latin typeface="Arial" pitchFamily="34" charset="0"/>
                  <a:cs typeface="Arial" pitchFamily="34" charset="0"/>
                </a:rPr>
                <a:t>тұрақты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>
                  <a:latin typeface="Arial" pitchFamily="34" charset="0"/>
                  <a:cs typeface="Arial" pitchFamily="34" charset="0"/>
                </a:rPr>
                <a:t>тұрғын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 </a:t>
              </a:r>
              <a:endParaRPr lang="ru-RU" sz="14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32254" y="1601772"/>
            <a:ext cx="1357322" cy="1634964"/>
            <a:chOff x="2489180" y="1810502"/>
            <a:chExt cx="1357322" cy="1634964"/>
          </a:xfrm>
        </p:grpSpPr>
        <p:pic>
          <p:nvPicPr>
            <p:cNvPr id="2054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89180" y="1810502"/>
              <a:ext cx="1357322" cy="1357322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2489180" y="3137689"/>
              <a:ext cx="13573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Arial" pitchFamily="34" charset="0"/>
                  <a:cs typeface="Arial" pitchFamily="34" charset="0"/>
                </a:rPr>
                <a:t>130 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этнос</a:t>
              </a:r>
              <a:endParaRPr lang="ru-RU" sz="14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060948" y="1673210"/>
            <a:ext cx="4429156" cy="1994413"/>
            <a:chOff x="2917808" y="1881940"/>
            <a:chExt cx="4429156" cy="1994413"/>
          </a:xfrm>
        </p:grpSpPr>
        <p:pic>
          <p:nvPicPr>
            <p:cNvPr id="2056" name="Picture 8" descr="Картинки по запросу map 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5163" y="1881940"/>
              <a:ext cx="1214446" cy="1214446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2917808" y="3137689"/>
              <a:ext cx="44291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Arial" pitchFamily="34" charset="0"/>
                  <a:cs typeface="Arial" pitchFamily="34" charset="0"/>
                </a:rPr>
                <a:t>14 </a:t>
              </a:r>
              <a:r>
                <a:rPr lang="ru-RU" sz="1400" dirty="0" err="1">
                  <a:latin typeface="Arial" pitchFamily="34" charset="0"/>
                  <a:cs typeface="Arial" pitchFamily="34" charset="0"/>
                </a:rPr>
                <a:t>облыс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ru-RU" sz="1400" dirty="0" err="1">
                  <a:latin typeface="Arial" pitchFamily="34" charset="0"/>
                  <a:cs typeface="Arial" pitchFamily="34" charset="0"/>
                </a:rPr>
                <a:t>Республикалық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ru-RU" sz="1400" dirty="0" err="1">
                  <a:latin typeface="Arial" pitchFamily="34" charset="0"/>
                  <a:cs typeface="Arial" pitchFamily="34" charset="0"/>
                </a:rPr>
                <a:t>деңгейдегі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>
                  <a:latin typeface="Arial" pitchFamily="34" charset="0"/>
                  <a:cs typeface="Arial" pitchFamily="34" charset="0"/>
                </a:rPr>
                <a:t>үш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>
                  <a:latin typeface="Arial" pitchFamily="34" charset="0"/>
                  <a:cs typeface="Arial" pitchFamily="34" charset="0"/>
                </a:rPr>
                <a:t>қала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ru-RU" sz="14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230" y="589354"/>
            <a:ext cx="94186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err="1">
                <a:latin typeface="Arial" pitchFamily="34" charset="0"/>
                <a:cs typeface="Arial" pitchFamily="34" charset="0"/>
              </a:rPr>
              <a:t>Адамгершілік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құндылықтары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«МЕН ҚАЗАҚТАН МЕН ҚАЗАҚСТАНДЫҚТАРДЫ НЕ ҮШІН ЖАҚСЫ КӨРЕМІН»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жобасының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стратегиялық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құрамдас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бөлігі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b="1" dirty="0" err="1">
                <a:latin typeface="Arial" pitchFamily="34" charset="0"/>
                <a:cs typeface="Arial" pitchFamily="34" charset="0"/>
              </a:rPr>
              <a:t>Жобаны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жүзеге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: 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ұлттық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аудиторияның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жағымды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пікірін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тудырамыз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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бүгінгі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қазақстандықтардың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бойындағы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ең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жағымды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адамгершілік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қасиетін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дәріптей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отырып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қоғамдық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санаға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жаңа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заманғы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мінез-құлық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үлгісін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сіңдіру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и по запросу карта казахстана 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780367"/>
            <a:ext cx="10693400" cy="44075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981777" y="780235"/>
            <a:ext cx="2394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ЖОБА  АУҚЫМЫ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230" y="1065987"/>
            <a:ext cx="9418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>
                <a:latin typeface="Arial" pitchFamily="34" charset="0"/>
                <a:cs typeface="Arial" pitchFamily="34" charset="0"/>
              </a:rPr>
              <a:t>ЖОБАНЫ ЖҮЗЕГЕ АСЫРАТЫН ТЕТІКТЕР </a:t>
            </a:r>
          </a:p>
          <a:p>
            <a:pPr algn="r"/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БАЙҚАУЛАР – ЖОБАНЫҢ БАСТЫ ҚҰРАЛЫ . </a:t>
            </a:r>
          </a:p>
          <a:p>
            <a:pPr algn="r"/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1. «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Туған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жерім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жерлестерімді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жақсы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көремін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тақырыбындағы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ойдан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құрастырылмаған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тарих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Байқауы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мысалы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Нұр-Сұлтанда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– «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Нұр-Сұлтан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астаналықтарды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жақсы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көремін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».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Павлодарда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– «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Туған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жерім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– Павлодар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облысы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ол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елді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жақсы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көремін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»).  </a:t>
            </a:r>
          </a:p>
          <a:p>
            <a:pPr algn="r"/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 l="51525" t="26573" r="13335" b="32411"/>
          <a:stretch>
            <a:fillRect/>
          </a:stretch>
        </p:blipFill>
        <p:spPr bwMode="auto">
          <a:xfrm>
            <a:off x="774668" y="4137821"/>
            <a:ext cx="3000396" cy="196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89378" y="4137821"/>
            <a:ext cx="6000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Туған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жерімді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жақсы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көремін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атты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ойдан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құрастырылмаған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тарих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Байқауы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бізді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қызықтыратын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жандар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олардың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өнегелі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ісәрекеті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жайлы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мысалдармен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танысуға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мүмкіндік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береді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Іріктеліп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алынған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оқиғалардың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негізінде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киноновеллалар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телехикаяның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сценарийі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жазылады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230" y="963488"/>
            <a:ext cx="9418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2. 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шығармашылөндірістік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топтар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арасындағы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Байқау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таңдалып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алынған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 «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ойдан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құрастырылмаған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тарихтың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бірінің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негізінде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жазылған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сценарий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киононовелла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түсірем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деушілер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арасында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өтеді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 l="11994" t="25391" r="53416" b="38476"/>
          <a:stretch>
            <a:fillRect/>
          </a:stretch>
        </p:blipFill>
        <p:spPr bwMode="auto">
          <a:xfrm>
            <a:off x="703231" y="3994945"/>
            <a:ext cx="306486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51647" t="25597" r="13214" b="41200"/>
          <a:stretch>
            <a:fillRect/>
          </a:stretch>
        </p:blipFill>
        <p:spPr bwMode="auto">
          <a:xfrm>
            <a:off x="7061212" y="3994945"/>
            <a:ext cx="338823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 l="11566" t="11925" r="53294" b="52919"/>
          <a:stretch>
            <a:fillRect/>
          </a:stretch>
        </p:blipFill>
        <p:spPr bwMode="auto">
          <a:xfrm>
            <a:off x="3814654" y="3994945"/>
            <a:ext cx="32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230" y="589354"/>
            <a:ext cx="96441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ЖОБАНЫ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ЖЕР-ЖЕРДЕ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ЖҮЗЕГЕ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АСЫРУДЫҢ 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ТЕТІКТЕРІ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МЕН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ПРИНЦИПТЕРІ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indent="-342900" algn="just"/>
            <a:r>
              <a:rPr lang="ru-RU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Әр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аймақта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мамандардан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тұратын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түсіруші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топ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істейтіні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көремен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аудиториясы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маңызды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сондықтан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серпіліс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тудырса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керек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Қазақстанның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бар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аймақтарындағы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жұртшылық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Әкімшілік-территориялық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бірлік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территориясында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жасалған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» –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шығармашыл-өндірістік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топтар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жасап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шыққан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деген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принципті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жақсы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түсінеді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.   </a:t>
            </a:r>
          </a:p>
          <a:p>
            <a:pPr marL="342900" indent="-342900" algn="just"/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Болмысы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ерекше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мейірімді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әрі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жанашыр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қазақстандықтардың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өмірін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суреттейтін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барлығы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 50 серия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түсірілетін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.  </a:t>
            </a:r>
          </a:p>
          <a:p>
            <a:pPr marL="342900" indent="-342900" algn="just"/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/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/>
            <a:r>
              <a:rPr lang="ru-RU" sz="1600" b="1" i="1" u="sng" dirty="0" err="1">
                <a:latin typeface="Arial" pitchFamily="34" charset="0"/>
                <a:cs typeface="Arial" pitchFamily="34" charset="0"/>
              </a:rPr>
              <a:t>Байқауды</a:t>
            </a:r>
            <a:r>
              <a:rPr lang="ru-RU" sz="1600" b="1" i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u="sng" dirty="0" err="1">
                <a:latin typeface="Arial" pitchFamily="34" charset="0"/>
                <a:cs typeface="Arial" pitchFamily="34" charset="0"/>
              </a:rPr>
              <a:t>ұйымдастырушылар</a:t>
            </a:r>
            <a:r>
              <a:rPr lang="ru-RU" sz="1600" b="1" i="1" u="sng" dirty="0">
                <a:latin typeface="Arial" pitchFamily="34" charset="0"/>
                <a:cs typeface="Arial" pitchFamily="34" charset="0"/>
              </a:rPr>
              <a:t>: 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«Хабар»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Агенттігі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» АҚ мен «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Бақыт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Қилибаевтың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сценарлық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шеберханасы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»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230" y="589354"/>
            <a:ext cx="94186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«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МЕН ҚАЗАҚСТАН МЕН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ҚАЗАҚСТАНДЫҚТАРДЫ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НЕ ҮШІН </a:t>
            </a:r>
          </a:p>
          <a:p>
            <a:pPr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ЖАҚСЫ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КӨРЕМІН»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ТЕЛЕХИКАЯСЫ</a:t>
            </a:r>
          </a:p>
          <a:p>
            <a:pPr algn="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err="1">
                <a:latin typeface="Arial" pitchFamily="34" charset="0"/>
                <a:cs typeface="Arial" pitchFamily="34" charset="0"/>
              </a:rPr>
              <a:t>Әбір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әкімшілік-территориялық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бірлік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территориясында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түсірілген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киононовеллалардан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«Хабар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Агенттігі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эфиріне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шығатын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«Мен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қазақстандықтарды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жақсы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көремін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атты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бірегей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телехикая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құрастырылады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1994" t="39269" r="53416" b="25575"/>
          <a:stretch>
            <a:fillRect/>
          </a:stretch>
        </p:blipFill>
        <p:spPr bwMode="auto">
          <a:xfrm>
            <a:off x="904484" y="3060551"/>
            <a:ext cx="37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 l="51647" t="33409" r="13214" b="31434"/>
          <a:stretch>
            <a:fillRect/>
          </a:stretch>
        </p:blipFill>
        <p:spPr bwMode="auto">
          <a:xfrm>
            <a:off x="5412563" y="3060551"/>
            <a:ext cx="384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106" y="1494615"/>
            <a:ext cx="941866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«МЕН ҚАЗАҚСТАН МЕН ҚАЗАҚСТАНДЫҚТАРДЫ НЕ ҮШІН ЖАҚСЫ КӨРЕМІН»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Өтінішіңізді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мына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поштаға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lovewekz2020@gmail.com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жіберіп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lovewe.kz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сайтында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бекіту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тіркейсіз</a:t>
            </a:r>
            <a:r>
              <a:rPr lang="ru-RU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2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Толық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ақпарат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WhatsApp: +7 775 994 80 63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6634" y="780235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Адамдардың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шынайы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тарихы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көбінесе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жазушылар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сценаршылар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ойлап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тапқаннан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әлдеқайда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терең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әрі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мазмұнға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бай 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болып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келеді</a:t>
            </a:r>
            <a:r>
              <a:rPr lang="ru-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Картинки по запросу youtube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06" y="5995209"/>
            <a:ext cx="3228848" cy="720000"/>
          </a:xfrm>
          <a:prstGeom prst="rect">
            <a:avLst/>
          </a:prstGeom>
          <a:noFill/>
        </p:spPr>
      </p:pic>
      <p:pic>
        <p:nvPicPr>
          <p:cNvPr id="24580" name="Picture 4" descr="Картинки по запросу facebook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9872" y="5995209"/>
            <a:ext cx="720000" cy="720000"/>
          </a:xfrm>
          <a:prstGeom prst="rect">
            <a:avLst/>
          </a:prstGeom>
          <a:noFill/>
        </p:spPr>
      </p:pic>
      <p:pic>
        <p:nvPicPr>
          <p:cNvPr id="24582" name="Picture 6" descr="Картинки по запросу vk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4790" y="5995209"/>
            <a:ext cx="720000" cy="720000"/>
          </a:xfrm>
          <a:prstGeom prst="rect">
            <a:avLst/>
          </a:prstGeom>
          <a:noFill/>
        </p:spPr>
      </p:pic>
      <p:pic>
        <p:nvPicPr>
          <p:cNvPr id="24584" name="Picture 8" descr="Картинки по запросу instagram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9708" y="5995209"/>
            <a:ext cx="718784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449</Words>
  <Application>Microsoft Office PowerPoint</Application>
  <PresentationFormat>Произвольный</PresentationFormat>
  <Paragraphs>77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79</cp:revision>
  <dcterms:created xsi:type="dcterms:W3CDTF">2018-01-08T10:30:01Z</dcterms:created>
  <dcterms:modified xsi:type="dcterms:W3CDTF">2020-07-22T06:13:31Z</dcterms:modified>
</cp:coreProperties>
</file>